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7"/>
  </p:notesMasterIdLst>
  <p:handoutMasterIdLst>
    <p:handoutMasterId r:id="rId8"/>
  </p:handoutMasterIdLst>
  <p:sldIdLst>
    <p:sldId id="278" r:id="rId2"/>
    <p:sldId id="296" r:id="rId3"/>
    <p:sldId id="285" r:id="rId4"/>
    <p:sldId id="291" r:id="rId5"/>
    <p:sldId id="297" r:id="rId6"/>
  </p:sldIdLst>
  <p:sldSz cx="9144000" cy="6858000" type="screen4x3"/>
  <p:notesSz cx="6781800" cy="9926638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63300"/>
    <a:srgbClr val="996633"/>
    <a:srgbClr val="660033"/>
    <a:srgbClr val="FF7C80"/>
    <a:srgbClr val="333399"/>
    <a:srgbClr val="6600CC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3" autoAdjust="0"/>
    <p:restoredTop sz="94670" autoAdjust="0"/>
  </p:normalViewPr>
  <p:slideViewPr>
    <p:cSldViewPr>
      <p:cViewPr varScale="1">
        <p:scale>
          <a:sx n="108" d="100"/>
          <a:sy n="108" d="100"/>
        </p:scale>
        <p:origin x="170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005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0163" y="0"/>
            <a:ext cx="294005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005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0163" y="9428163"/>
            <a:ext cx="294005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fld id="{67F8B7D1-3C65-4330-85C3-F42220D8309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931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846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1750" y="0"/>
            <a:ext cx="293846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D17EC4E-F26D-4E26-B0D6-28687A906A2E}" type="datetimeFigureOut">
              <a:rPr lang="en-US"/>
              <a:pPr>
                <a:defRPr/>
              </a:pPr>
              <a:t>3/20/2017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9638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7863" y="4714875"/>
            <a:ext cx="54260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3846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1750" y="9428163"/>
            <a:ext cx="293846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1F7D506-9659-46E5-8A5F-E0BA6A8745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6192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Edit as you see fit</a:t>
            </a:r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E303E6-33F0-4766-BB28-D79ABD94ABC0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5672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32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zh-CN" altLang="en-US" sz="1800">
              <a:ea typeface="SimSun" pitchFamily="2" charset="-122"/>
            </a:endParaRPr>
          </a:p>
        </p:txBody>
      </p:sp>
      <p:pic>
        <p:nvPicPr>
          <p:cNvPr id="5" name="Picture 5" descr="Logo and Title 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5445125"/>
            <a:ext cx="4205288" cy="7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562600" y="2286000"/>
            <a:ext cx="3352800" cy="1143000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562600" y="3505200"/>
            <a:ext cx="3352800" cy="1752600"/>
          </a:xfrm>
        </p:spPr>
        <p:txBody>
          <a:bodyPr/>
          <a:lstStyle>
            <a:lvl1pPr marL="0" indent="0"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4355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154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19900" y="260350"/>
            <a:ext cx="1852613" cy="54006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8888" y="260350"/>
            <a:ext cx="5408612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943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933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85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8888" y="1844675"/>
            <a:ext cx="3595687" cy="3816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06975" y="1844675"/>
            <a:ext cx="3597275" cy="3816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507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57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938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584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6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533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58888" y="260350"/>
            <a:ext cx="741362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58888" y="1844675"/>
            <a:ext cx="7345362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755650" cy="6858000"/>
          </a:xfrm>
          <a:prstGeom prst="rect">
            <a:avLst/>
          </a:prstGeom>
          <a:solidFill>
            <a:srgbClr val="0032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395288" y="0"/>
            <a:ext cx="215900" cy="6858000"/>
          </a:xfrm>
          <a:prstGeom prst="rect">
            <a:avLst/>
          </a:prstGeom>
          <a:gradFill rotWithShape="1">
            <a:gsLst>
              <a:gs pos="0">
                <a:srgbClr val="AED1EF">
                  <a:alpha val="70000"/>
                </a:srgbClr>
              </a:gs>
              <a:gs pos="100000">
                <a:srgbClr val="51616F"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 rot="-5400000">
            <a:off x="4464050" y="-3195637"/>
            <a:ext cx="215900" cy="9144000"/>
          </a:xfrm>
          <a:prstGeom prst="rect">
            <a:avLst/>
          </a:prstGeom>
          <a:gradFill rotWithShape="1">
            <a:gsLst>
              <a:gs pos="0">
                <a:srgbClr val="AED1EF">
                  <a:alpha val="60001"/>
                </a:srgbClr>
              </a:gs>
              <a:gs pos="100000">
                <a:srgbClr val="51616F"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31" name="Picture 7" descr="Logo and Titl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5876925"/>
            <a:ext cx="2659063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Arial" charset="0"/>
          <a:ea typeface="ＭＳ Ｐゴシック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Arial" charset="0"/>
          <a:ea typeface="ＭＳ Ｐゴシック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Arial" charset="0"/>
          <a:ea typeface="ＭＳ Ｐゴシック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Arial" charset="0"/>
          <a:ea typeface="ＭＳ Ｐゴシック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Arial" charset="0"/>
          <a:ea typeface="ＭＳ Ｐゴシック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Arial" charset="0"/>
          <a:ea typeface="ＭＳ Ｐゴシック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Arial" charset="0"/>
          <a:ea typeface="ＭＳ Ｐゴシック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Arial" charset="0"/>
          <a:ea typeface="ＭＳ Ｐゴシック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16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12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defRPr sz="1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defRPr sz="1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defRPr sz="1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defRPr sz="1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4114800" y="5410200"/>
            <a:ext cx="4267200" cy="838200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3074" name="Title 3"/>
          <p:cNvSpPr>
            <a:spLocks noGrp="1"/>
          </p:cNvSpPr>
          <p:nvPr>
            <p:ph type="ctrTitle"/>
          </p:nvPr>
        </p:nvSpPr>
        <p:spPr>
          <a:xfrm>
            <a:off x="1447800" y="1828800"/>
            <a:ext cx="6172200" cy="1143000"/>
          </a:xfrm>
        </p:spPr>
        <p:txBody>
          <a:bodyPr/>
          <a:lstStyle/>
          <a:p>
            <a:r>
              <a:rPr lang="en-US" sz="4300" dirty="0"/>
              <a:t>Development of a C++ based user-interface for a plasma simulation tool</a:t>
            </a:r>
          </a:p>
        </p:txBody>
      </p:sp>
      <p:sp>
        <p:nvSpPr>
          <p:cNvPr id="3075" name="Subtitle 4"/>
          <p:cNvSpPr>
            <a:spLocks noGrp="1"/>
          </p:cNvSpPr>
          <p:nvPr>
            <p:ph type="subTitle" idx="1"/>
          </p:nvPr>
        </p:nvSpPr>
        <p:spPr>
          <a:xfrm>
            <a:off x="1066800" y="3505200"/>
            <a:ext cx="7620000" cy="1447800"/>
          </a:xfrm>
        </p:spPr>
        <p:txBody>
          <a:bodyPr/>
          <a:lstStyle/>
          <a:p>
            <a:r>
              <a:rPr lang="en-US" sz="3600" dirty="0"/>
              <a:t>                                 </a:t>
            </a:r>
            <a:r>
              <a:rPr lang="en-US" sz="2000" dirty="0"/>
              <a:t>Name:  </a:t>
            </a:r>
            <a:r>
              <a:rPr lang="en-US" sz="2000" dirty="0" err="1"/>
              <a:t>Zhang,Junming</a:t>
            </a:r>
            <a:r>
              <a:rPr lang="en-US" sz="2000" dirty="0"/>
              <a:t> </a:t>
            </a:r>
          </a:p>
          <a:p>
            <a:r>
              <a:rPr lang="en-US" sz="2000" dirty="0"/>
              <a:t>                                               </a:t>
            </a:r>
            <a:r>
              <a:rPr lang="zh-CN" altLang="en-US" sz="2000" dirty="0"/>
              <a:t>　</a:t>
            </a:r>
            <a:r>
              <a:rPr lang="en-US" sz="2000" dirty="0"/>
              <a:t>       </a:t>
            </a:r>
            <a:r>
              <a:rPr lang="zh-CN" altLang="en-US" sz="2000" dirty="0"/>
              <a:t>　</a:t>
            </a:r>
            <a:r>
              <a:rPr lang="en-US" sz="2000" dirty="0"/>
              <a:t> Student ID: 201138928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1" y="5424487"/>
            <a:ext cx="4267200" cy="80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Background theory</a:t>
            </a:r>
          </a:p>
        </p:txBody>
      </p:sp>
      <p:sp>
        <p:nvSpPr>
          <p:cNvPr id="5" name="矩形 4"/>
          <p:cNvSpPr/>
          <p:nvPr/>
        </p:nvSpPr>
        <p:spPr bwMode="auto">
          <a:xfrm>
            <a:off x="5867400" y="5867400"/>
            <a:ext cx="2805113" cy="533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5949763"/>
            <a:ext cx="2667000" cy="6574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056971"/>
            <a:ext cx="5181600" cy="39182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728913" y="6000690"/>
            <a:ext cx="2971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ahoma" pitchFamily="34" charset="0"/>
              </a:rPr>
              <a:t>plasimo-5.0-developer</a:t>
            </a:r>
          </a:p>
        </p:txBody>
      </p:sp>
      <p:sp>
        <p:nvSpPr>
          <p:cNvPr id="9" name="矩形 8"/>
          <p:cNvSpPr/>
          <p:nvPr/>
        </p:nvSpPr>
        <p:spPr>
          <a:xfrm>
            <a:off x="2728913" y="1439073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ahoma" pitchFamily="34" charset="0"/>
              </a:rPr>
              <a:t>Transient and steady-state simulations of plasma sources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767015" y="2708892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ahoma" pitchFamily="34" charset="0"/>
              </a:rPr>
              <a:t>POWERFUL!</a:t>
            </a:r>
          </a:p>
        </p:txBody>
      </p:sp>
    </p:spTree>
    <p:extLst>
      <p:ext uri="{BB962C8B-B14F-4D97-AF65-F5344CB8AC3E}">
        <p14:creationId xmlns:p14="http://schemas.microsoft.com/office/powerpoint/2010/main" val="403966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Background theory</a:t>
            </a:r>
            <a:endParaRPr lang="en-US" dirty="0"/>
          </a:p>
        </p:txBody>
      </p:sp>
      <p:sp>
        <p:nvSpPr>
          <p:cNvPr id="13" name="矩形 12"/>
          <p:cNvSpPr/>
          <p:nvPr/>
        </p:nvSpPr>
        <p:spPr bwMode="auto">
          <a:xfrm>
            <a:off x="5867400" y="5867400"/>
            <a:ext cx="2805113" cy="533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5949763"/>
            <a:ext cx="2667000" cy="6574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109" y="1598303"/>
            <a:ext cx="4928771" cy="4299566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750426" y="6002304"/>
            <a:ext cx="3431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 indent="0">
              <a:spcBef>
                <a:spcPts val="600"/>
              </a:spcBef>
              <a:spcAft>
                <a:spcPts val="600"/>
              </a:spcAft>
            </a:pPr>
            <a:r>
              <a:rPr lang="en-US" altLang="zh-CN" sz="1600" dirty="0">
                <a:solidFill>
                  <a:schemeClr val="accent2">
                    <a:lumMod val="75000"/>
                  </a:schemeClr>
                </a:solidFill>
                <a:latin typeface="Tahoma" pitchFamily="34" charset="0"/>
              </a:rPr>
              <a:t>68 text files as output data</a:t>
            </a:r>
          </a:p>
        </p:txBody>
      </p:sp>
      <p:sp>
        <p:nvSpPr>
          <p:cNvPr id="19" name="KSO_Shape"/>
          <p:cNvSpPr/>
          <p:nvPr/>
        </p:nvSpPr>
        <p:spPr>
          <a:xfrm flipV="1">
            <a:off x="5897880" y="3748086"/>
            <a:ext cx="419100" cy="200026"/>
          </a:xfrm>
          <a:custGeom>
            <a:avLst/>
            <a:gdLst>
              <a:gd name="connsiteX0" fmla="*/ 837769 w 1437086"/>
              <a:gd name="connsiteY0" fmla="*/ 0 h 619125"/>
              <a:gd name="connsiteX1" fmla="*/ 1129014 w 1437086"/>
              <a:gd name="connsiteY1" fmla="*/ 2 h 619125"/>
              <a:gd name="connsiteX2" fmla="*/ 1437086 w 1437086"/>
              <a:gd name="connsiteY2" fmla="*/ 314833 h 619125"/>
              <a:gd name="connsiteX3" fmla="*/ 1126115 w 1437086"/>
              <a:gd name="connsiteY3" fmla="*/ 619125 h 619125"/>
              <a:gd name="connsiteX4" fmla="*/ 836416 w 1437086"/>
              <a:gd name="connsiteY4" fmla="*/ 619125 h 619125"/>
              <a:gd name="connsiteX5" fmla="*/ 1146598 w 1437086"/>
              <a:gd name="connsiteY5" fmla="*/ 315604 h 619125"/>
              <a:gd name="connsiteX6" fmla="*/ 476241 w 1437086"/>
              <a:gd name="connsiteY6" fmla="*/ 0 h 619125"/>
              <a:gd name="connsiteX7" fmla="*/ 767481 w 1437086"/>
              <a:gd name="connsiteY7" fmla="*/ 0 h 619125"/>
              <a:gd name="connsiteX8" fmla="*/ 1075554 w 1437086"/>
              <a:gd name="connsiteY8" fmla="*/ 314833 h 619125"/>
              <a:gd name="connsiteX9" fmla="*/ 764585 w 1437086"/>
              <a:gd name="connsiteY9" fmla="*/ 619125 h 619125"/>
              <a:gd name="connsiteX10" fmla="*/ 474886 w 1437086"/>
              <a:gd name="connsiteY10" fmla="*/ 619125 h 619125"/>
              <a:gd name="connsiteX11" fmla="*/ 785067 w 1437086"/>
              <a:gd name="connsiteY11" fmla="*/ 315602 h 619125"/>
              <a:gd name="connsiteX12" fmla="*/ 0 w 1437086"/>
              <a:gd name="connsiteY12" fmla="*/ 0 h 619125"/>
              <a:gd name="connsiteX13" fmla="*/ 405948 w 1437086"/>
              <a:gd name="connsiteY13" fmla="*/ 0 h 619125"/>
              <a:gd name="connsiteX14" fmla="*/ 714025 w 1437086"/>
              <a:gd name="connsiteY14" fmla="*/ 314832 h 619125"/>
              <a:gd name="connsiteX15" fmla="*/ 403054 w 1437086"/>
              <a:gd name="connsiteY15" fmla="*/ 619125 h 619125"/>
              <a:gd name="connsiteX16" fmla="*/ 0 w 1437086"/>
              <a:gd name="connsiteY16" fmla="*/ 619125 h 619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37086" h="619125">
                <a:moveTo>
                  <a:pt x="837769" y="0"/>
                </a:moveTo>
                <a:lnTo>
                  <a:pt x="1129014" y="2"/>
                </a:lnTo>
                <a:lnTo>
                  <a:pt x="1437086" y="314833"/>
                </a:lnTo>
                <a:lnTo>
                  <a:pt x="1126115" y="619125"/>
                </a:lnTo>
                <a:lnTo>
                  <a:pt x="836416" y="619125"/>
                </a:lnTo>
                <a:lnTo>
                  <a:pt x="1146598" y="315604"/>
                </a:lnTo>
                <a:close/>
                <a:moveTo>
                  <a:pt x="476241" y="0"/>
                </a:moveTo>
                <a:lnTo>
                  <a:pt x="767481" y="0"/>
                </a:lnTo>
                <a:lnTo>
                  <a:pt x="1075554" y="314833"/>
                </a:lnTo>
                <a:lnTo>
                  <a:pt x="764585" y="619125"/>
                </a:lnTo>
                <a:lnTo>
                  <a:pt x="474886" y="619125"/>
                </a:lnTo>
                <a:lnTo>
                  <a:pt x="785067" y="315602"/>
                </a:lnTo>
                <a:close/>
                <a:moveTo>
                  <a:pt x="0" y="0"/>
                </a:moveTo>
                <a:lnTo>
                  <a:pt x="405948" y="0"/>
                </a:lnTo>
                <a:lnTo>
                  <a:pt x="714025" y="314832"/>
                </a:lnTo>
                <a:lnTo>
                  <a:pt x="403054" y="619125"/>
                </a:lnTo>
                <a:lnTo>
                  <a:pt x="0" y="6191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980" y="1598303"/>
            <a:ext cx="2750820" cy="435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Progress made so far</a:t>
            </a:r>
            <a:endParaRPr lang="zh-CN" altLang="en-US" b="1" dirty="0"/>
          </a:p>
        </p:txBody>
      </p:sp>
      <p:sp>
        <p:nvSpPr>
          <p:cNvPr id="4" name="矩形 3"/>
          <p:cNvSpPr/>
          <p:nvPr/>
        </p:nvSpPr>
        <p:spPr bwMode="auto">
          <a:xfrm>
            <a:off x="5943600" y="5867400"/>
            <a:ext cx="2805113" cy="533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5949763"/>
            <a:ext cx="2667000" cy="6574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645568"/>
            <a:ext cx="6172200" cy="430419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</p:pic>
      <p:sp>
        <p:nvSpPr>
          <p:cNvPr id="7" name="KSO_Shape"/>
          <p:cNvSpPr/>
          <p:nvPr/>
        </p:nvSpPr>
        <p:spPr>
          <a:xfrm rot="5400000">
            <a:off x="3214007" y="5728607"/>
            <a:ext cx="429986" cy="457200"/>
          </a:xfrm>
          <a:custGeom>
            <a:avLst/>
            <a:gdLst>
              <a:gd name="connsiteX0" fmla="*/ 644884 w 913053"/>
              <a:gd name="connsiteY0" fmla="*/ 0 h 538850"/>
              <a:gd name="connsiteX1" fmla="*/ 689042 w 913053"/>
              <a:gd name="connsiteY1" fmla="*/ 18291 h 538850"/>
              <a:gd name="connsiteX2" fmla="*/ 894761 w 913053"/>
              <a:gd name="connsiteY2" fmla="*/ 224011 h 538850"/>
              <a:gd name="connsiteX3" fmla="*/ 913053 w 913053"/>
              <a:gd name="connsiteY3" fmla="*/ 268170 h 538850"/>
              <a:gd name="connsiteX4" fmla="*/ 912932 w 913053"/>
              <a:gd name="connsiteY4" fmla="*/ 269426 h 538850"/>
              <a:gd name="connsiteX5" fmla="*/ 894761 w 913053"/>
              <a:gd name="connsiteY5" fmla="*/ 314841 h 538850"/>
              <a:gd name="connsiteX6" fmla="*/ 689043 w 913053"/>
              <a:gd name="connsiteY6" fmla="*/ 520559 h 538850"/>
              <a:gd name="connsiteX7" fmla="*/ 600725 w 913053"/>
              <a:gd name="connsiteY7" fmla="*/ 520559 h 538850"/>
              <a:gd name="connsiteX8" fmla="*/ 599918 w 913053"/>
              <a:gd name="connsiteY8" fmla="*/ 519752 h 538850"/>
              <a:gd name="connsiteX9" fmla="*/ 579851 w 913053"/>
              <a:gd name="connsiteY9" fmla="*/ 465752 h 538850"/>
              <a:gd name="connsiteX10" fmla="*/ 579851 w 913053"/>
              <a:gd name="connsiteY10" fmla="*/ 323425 h 538850"/>
              <a:gd name="connsiteX11" fmla="*/ 47137 w 913053"/>
              <a:gd name="connsiteY11" fmla="*/ 323425 h 538850"/>
              <a:gd name="connsiteX12" fmla="*/ 0 w 913053"/>
              <a:gd name="connsiteY12" fmla="*/ 276288 h 538850"/>
              <a:gd name="connsiteX13" fmla="*/ 0 w 913053"/>
              <a:gd name="connsiteY13" fmla="*/ 262562 h 538850"/>
              <a:gd name="connsiteX14" fmla="*/ 47137 w 913053"/>
              <a:gd name="connsiteY14" fmla="*/ 215425 h 538850"/>
              <a:gd name="connsiteX15" fmla="*/ 579851 w 913053"/>
              <a:gd name="connsiteY15" fmla="*/ 215425 h 538850"/>
              <a:gd name="connsiteX16" fmla="*/ 579851 w 913053"/>
              <a:gd name="connsiteY16" fmla="*/ 73099 h 538850"/>
              <a:gd name="connsiteX17" fmla="*/ 599918 w 913053"/>
              <a:gd name="connsiteY17" fmla="*/ 19098 h 538850"/>
              <a:gd name="connsiteX18" fmla="*/ 600725 w 913053"/>
              <a:gd name="connsiteY18" fmla="*/ 18291 h 538850"/>
              <a:gd name="connsiteX19" fmla="*/ 644884 w 913053"/>
              <a:gd name="connsiteY19" fmla="*/ 0 h 53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13053" h="538850">
                <a:moveTo>
                  <a:pt x="644884" y="0"/>
                </a:moveTo>
                <a:cubicBezTo>
                  <a:pt x="660866" y="0"/>
                  <a:pt x="676849" y="6097"/>
                  <a:pt x="689042" y="18291"/>
                </a:cubicBezTo>
                <a:lnTo>
                  <a:pt x="894761" y="224011"/>
                </a:lnTo>
                <a:cubicBezTo>
                  <a:pt x="906955" y="236205"/>
                  <a:pt x="913053" y="252187"/>
                  <a:pt x="913053" y="268170"/>
                </a:cubicBezTo>
                <a:cubicBezTo>
                  <a:pt x="913053" y="268589"/>
                  <a:pt x="913048" y="269009"/>
                  <a:pt x="912932" y="269426"/>
                </a:cubicBezTo>
                <a:cubicBezTo>
                  <a:pt x="913368" y="285823"/>
                  <a:pt x="907276" y="302327"/>
                  <a:pt x="894761" y="314841"/>
                </a:cubicBezTo>
                <a:lnTo>
                  <a:pt x="689043" y="520559"/>
                </a:lnTo>
                <a:cubicBezTo>
                  <a:pt x="664655" y="544947"/>
                  <a:pt x="625113" y="544947"/>
                  <a:pt x="600725" y="520559"/>
                </a:cubicBezTo>
                <a:lnTo>
                  <a:pt x="599918" y="519752"/>
                </a:lnTo>
                <a:cubicBezTo>
                  <a:pt x="587285" y="505339"/>
                  <a:pt x="579851" y="486414"/>
                  <a:pt x="579851" y="465752"/>
                </a:cubicBezTo>
                <a:lnTo>
                  <a:pt x="579851" y="323425"/>
                </a:lnTo>
                <a:lnTo>
                  <a:pt x="47137" y="323425"/>
                </a:lnTo>
                <a:cubicBezTo>
                  <a:pt x="21104" y="323425"/>
                  <a:pt x="0" y="302321"/>
                  <a:pt x="0" y="276288"/>
                </a:cubicBezTo>
                <a:lnTo>
                  <a:pt x="0" y="262562"/>
                </a:lnTo>
                <a:cubicBezTo>
                  <a:pt x="0" y="236529"/>
                  <a:pt x="21104" y="215425"/>
                  <a:pt x="47137" y="215425"/>
                </a:cubicBezTo>
                <a:lnTo>
                  <a:pt x="579851" y="215425"/>
                </a:lnTo>
                <a:lnTo>
                  <a:pt x="579851" y="73099"/>
                </a:lnTo>
                <a:cubicBezTo>
                  <a:pt x="579851" y="52437"/>
                  <a:pt x="587285" y="33512"/>
                  <a:pt x="599918" y="19098"/>
                </a:cubicBezTo>
                <a:lnTo>
                  <a:pt x="600725" y="18291"/>
                </a:lnTo>
                <a:cubicBezTo>
                  <a:pt x="612919" y="6097"/>
                  <a:pt x="628901" y="0"/>
                  <a:pt x="644884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KSO_Shape"/>
          <p:cNvSpPr/>
          <p:nvPr/>
        </p:nvSpPr>
        <p:spPr>
          <a:xfrm rot="10800000" flipH="1">
            <a:off x="7142049" y="5140419"/>
            <a:ext cx="408214" cy="457200"/>
          </a:xfrm>
          <a:custGeom>
            <a:avLst/>
            <a:gdLst>
              <a:gd name="connsiteX0" fmla="*/ 644884 w 913053"/>
              <a:gd name="connsiteY0" fmla="*/ 0 h 538850"/>
              <a:gd name="connsiteX1" fmla="*/ 689042 w 913053"/>
              <a:gd name="connsiteY1" fmla="*/ 18291 h 538850"/>
              <a:gd name="connsiteX2" fmla="*/ 894761 w 913053"/>
              <a:gd name="connsiteY2" fmla="*/ 224011 h 538850"/>
              <a:gd name="connsiteX3" fmla="*/ 913053 w 913053"/>
              <a:gd name="connsiteY3" fmla="*/ 268170 h 538850"/>
              <a:gd name="connsiteX4" fmla="*/ 912932 w 913053"/>
              <a:gd name="connsiteY4" fmla="*/ 269426 h 538850"/>
              <a:gd name="connsiteX5" fmla="*/ 894761 w 913053"/>
              <a:gd name="connsiteY5" fmla="*/ 314841 h 538850"/>
              <a:gd name="connsiteX6" fmla="*/ 689043 w 913053"/>
              <a:gd name="connsiteY6" fmla="*/ 520559 h 538850"/>
              <a:gd name="connsiteX7" fmla="*/ 600725 w 913053"/>
              <a:gd name="connsiteY7" fmla="*/ 520559 h 538850"/>
              <a:gd name="connsiteX8" fmla="*/ 599918 w 913053"/>
              <a:gd name="connsiteY8" fmla="*/ 519752 h 538850"/>
              <a:gd name="connsiteX9" fmla="*/ 579851 w 913053"/>
              <a:gd name="connsiteY9" fmla="*/ 465752 h 538850"/>
              <a:gd name="connsiteX10" fmla="*/ 579851 w 913053"/>
              <a:gd name="connsiteY10" fmla="*/ 323425 h 538850"/>
              <a:gd name="connsiteX11" fmla="*/ 47137 w 913053"/>
              <a:gd name="connsiteY11" fmla="*/ 323425 h 538850"/>
              <a:gd name="connsiteX12" fmla="*/ 0 w 913053"/>
              <a:gd name="connsiteY12" fmla="*/ 276288 h 538850"/>
              <a:gd name="connsiteX13" fmla="*/ 0 w 913053"/>
              <a:gd name="connsiteY13" fmla="*/ 262562 h 538850"/>
              <a:gd name="connsiteX14" fmla="*/ 47137 w 913053"/>
              <a:gd name="connsiteY14" fmla="*/ 215425 h 538850"/>
              <a:gd name="connsiteX15" fmla="*/ 579851 w 913053"/>
              <a:gd name="connsiteY15" fmla="*/ 215425 h 538850"/>
              <a:gd name="connsiteX16" fmla="*/ 579851 w 913053"/>
              <a:gd name="connsiteY16" fmla="*/ 73099 h 538850"/>
              <a:gd name="connsiteX17" fmla="*/ 599918 w 913053"/>
              <a:gd name="connsiteY17" fmla="*/ 19098 h 538850"/>
              <a:gd name="connsiteX18" fmla="*/ 600725 w 913053"/>
              <a:gd name="connsiteY18" fmla="*/ 18291 h 538850"/>
              <a:gd name="connsiteX19" fmla="*/ 644884 w 913053"/>
              <a:gd name="connsiteY19" fmla="*/ 0 h 53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13053" h="538850">
                <a:moveTo>
                  <a:pt x="644884" y="0"/>
                </a:moveTo>
                <a:cubicBezTo>
                  <a:pt x="660866" y="0"/>
                  <a:pt x="676849" y="6097"/>
                  <a:pt x="689042" y="18291"/>
                </a:cubicBezTo>
                <a:lnTo>
                  <a:pt x="894761" y="224011"/>
                </a:lnTo>
                <a:cubicBezTo>
                  <a:pt x="906955" y="236205"/>
                  <a:pt x="913053" y="252187"/>
                  <a:pt x="913053" y="268170"/>
                </a:cubicBezTo>
                <a:cubicBezTo>
                  <a:pt x="913053" y="268589"/>
                  <a:pt x="913048" y="269009"/>
                  <a:pt x="912932" y="269426"/>
                </a:cubicBezTo>
                <a:cubicBezTo>
                  <a:pt x="913368" y="285823"/>
                  <a:pt x="907276" y="302327"/>
                  <a:pt x="894761" y="314841"/>
                </a:cubicBezTo>
                <a:lnTo>
                  <a:pt x="689043" y="520559"/>
                </a:lnTo>
                <a:cubicBezTo>
                  <a:pt x="664655" y="544947"/>
                  <a:pt x="625113" y="544947"/>
                  <a:pt x="600725" y="520559"/>
                </a:cubicBezTo>
                <a:lnTo>
                  <a:pt x="599918" y="519752"/>
                </a:lnTo>
                <a:cubicBezTo>
                  <a:pt x="587285" y="505339"/>
                  <a:pt x="579851" y="486414"/>
                  <a:pt x="579851" y="465752"/>
                </a:cubicBezTo>
                <a:lnTo>
                  <a:pt x="579851" y="323425"/>
                </a:lnTo>
                <a:lnTo>
                  <a:pt x="47137" y="323425"/>
                </a:lnTo>
                <a:cubicBezTo>
                  <a:pt x="21104" y="323425"/>
                  <a:pt x="0" y="302321"/>
                  <a:pt x="0" y="276288"/>
                </a:cubicBezTo>
                <a:lnTo>
                  <a:pt x="0" y="262562"/>
                </a:lnTo>
                <a:cubicBezTo>
                  <a:pt x="0" y="236529"/>
                  <a:pt x="21104" y="215425"/>
                  <a:pt x="47137" y="215425"/>
                </a:cubicBezTo>
                <a:lnTo>
                  <a:pt x="579851" y="215425"/>
                </a:lnTo>
                <a:lnTo>
                  <a:pt x="579851" y="73099"/>
                </a:lnTo>
                <a:cubicBezTo>
                  <a:pt x="579851" y="52437"/>
                  <a:pt x="587285" y="33512"/>
                  <a:pt x="599918" y="19098"/>
                </a:cubicBezTo>
                <a:lnTo>
                  <a:pt x="600725" y="18291"/>
                </a:lnTo>
                <a:cubicBezTo>
                  <a:pt x="612919" y="6097"/>
                  <a:pt x="628901" y="0"/>
                  <a:pt x="644884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KSO_Shape"/>
          <p:cNvSpPr/>
          <p:nvPr/>
        </p:nvSpPr>
        <p:spPr>
          <a:xfrm rot="10800000" flipH="1">
            <a:off x="6160520" y="1905000"/>
            <a:ext cx="408214" cy="457200"/>
          </a:xfrm>
          <a:custGeom>
            <a:avLst/>
            <a:gdLst>
              <a:gd name="connsiteX0" fmla="*/ 644884 w 913053"/>
              <a:gd name="connsiteY0" fmla="*/ 0 h 538850"/>
              <a:gd name="connsiteX1" fmla="*/ 689042 w 913053"/>
              <a:gd name="connsiteY1" fmla="*/ 18291 h 538850"/>
              <a:gd name="connsiteX2" fmla="*/ 894761 w 913053"/>
              <a:gd name="connsiteY2" fmla="*/ 224011 h 538850"/>
              <a:gd name="connsiteX3" fmla="*/ 913053 w 913053"/>
              <a:gd name="connsiteY3" fmla="*/ 268170 h 538850"/>
              <a:gd name="connsiteX4" fmla="*/ 912932 w 913053"/>
              <a:gd name="connsiteY4" fmla="*/ 269426 h 538850"/>
              <a:gd name="connsiteX5" fmla="*/ 894761 w 913053"/>
              <a:gd name="connsiteY5" fmla="*/ 314841 h 538850"/>
              <a:gd name="connsiteX6" fmla="*/ 689043 w 913053"/>
              <a:gd name="connsiteY6" fmla="*/ 520559 h 538850"/>
              <a:gd name="connsiteX7" fmla="*/ 600725 w 913053"/>
              <a:gd name="connsiteY7" fmla="*/ 520559 h 538850"/>
              <a:gd name="connsiteX8" fmla="*/ 599918 w 913053"/>
              <a:gd name="connsiteY8" fmla="*/ 519752 h 538850"/>
              <a:gd name="connsiteX9" fmla="*/ 579851 w 913053"/>
              <a:gd name="connsiteY9" fmla="*/ 465752 h 538850"/>
              <a:gd name="connsiteX10" fmla="*/ 579851 w 913053"/>
              <a:gd name="connsiteY10" fmla="*/ 323425 h 538850"/>
              <a:gd name="connsiteX11" fmla="*/ 47137 w 913053"/>
              <a:gd name="connsiteY11" fmla="*/ 323425 h 538850"/>
              <a:gd name="connsiteX12" fmla="*/ 0 w 913053"/>
              <a:gd name="connsiteY12" fmla="*/ 276288 h 538850"/>
              <a:gd name="connsiteX13" fmla="*/ 0 w 913053"/>
              <a:gd name="connsiteY13" fmla="*/ 262562 h 538850"/>
              <a:gd name="connsiteX14" fmla="*/ 47137 w 913053"/>
              <a:gd name="connsiteY14" fmla="*/ 215425 h 538850"/>
              <a:gd name="connsiteX15" fmla="*/ 579851 w 913053"/>
              <a:gd name="connsiteY15" fmla="*/ 215425 h 538850"/>
              <a:gd name="connsiteX16" fmla="*/ 579851 w 913053"/>
              <a:gd name="connsiteY16" fmla="*/ 73099 h 538850"/>
              <a:gd name="connsiteX17" fmla="*/ 599918 w 913053"/>
              <a:gd name="connsiteY17" fmla="*/ 19098 h 538850"/>
              <a:gd name="connsiteX18" fmla="*/ 600725 w 913053"/>
              <a:gd name="connsiteY18" fmla="*/ 18291 h 538850"/>
              <a:gd name="connsiteX19" fmla="*/ 644884 w 913053"/>
              <a:gd name="connsiteY19" fmla="*/ 0 h 53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13053" h="538850">
                <a:moveTo>
                  <a:pt x="644884" y="0"/>
                </a:moveTo>
                <a:cubicBezTo>
                  <a:pt x="660866" y="0"/>
                  <a:pt x="676849" y="6097"/>
                  <a:pt x="689042" y="18291"/>
                </a:cubicBezTo>
                <a:lnTo>
                  <a:pt x="894761" y="224011"/>
                </a:lnTo>
                <a:cubicBezTo>
                  <a:pt x="906955" y="236205"/>
                  <a:pt x="913053" y="252187"/>
                  <a:pt x="913053" y="268170"/>
                </a:cubicBezTo>
                <a:cubicBezTo>
                  <a:pt x="913053" y="268589"/>
                  <a:pt x="913048" y="269009"/>
                  <a:pt x="912932" y="269426"/>
                </a:cubicBezTo>
                <a:cubicBezTo>
                  <a:pt x="913368" y="285823"/>
                  <a:pt x="907276" y="302327"/>
                  <a:pt x="894761" y="314841"/>
                </a:cubicBezTo>
                <a:lnTo>
                  <a:pt x="689043" y="520559"/>
                </a:lnTo>
                <a:cubicBezTo>
                  <a:pt x="664655" y="544947"/>
                  <a:pt x="625113" y="544947"/>
                  <a:pt x="600725" y="520559"/>
                </a:cubicBezTo>
                <a:lnTo>
                  <a:pt x="599918" y="519752"/>
                </a:lnTo>
                <a:cubicBezTo>
                  <a:pt x="587285" y="505339"/>
                  <a:pt x="579851" y="486414"/>
                  <a:pt x="579851" y="465752"/>
                </a:cubicBezTo>
                <a:lnTo>
                  <a:pt x="579851" y="323425"/>
                </a:lnTo>
                <a:lnTo>
                  <a:pt x="47137" y="323425"/>
                </a:lnTo>
                <a:cubicBezTo>
                  <a:pt x="21104" y="323425"/>
                  <a:pt x="0" y="302321"/>
                  <a:pt x="0" y="276288"/>
                </a:cubicBezTo>
                <a:lnTo>
                  <a:pt x="0" y="262562"/>
                </a:lnTo>
                <a:cubicBezTo>
                  <a:pt x="0" y="236529"/>
                  <a:pt x="21104" y="215425"/>
                  <a:pt x="47137" y="215425"/>
                </a:cubicBezTo>
                <a:lnTo>
                  <a:pt x="579851" y="215425"/>
                </a:lnTo>
                <a:lnTo>
                  <a:pt x="579851" y="73099"/>
                </a:lnTo>
                <a:cubicBezTo>
                  <a:pt x="579851" y="52437"/>
                  <a:pt x="587285" y="33512"/>
                  <a:pt x="599918" y="19098"/>
                </a:cubicBezTo>
                <a:lnTo>
                  <a:pt x="600725" y="18291"/>
                </a:lnTo>
                <a:cubicBezTo>
                  <a:pt x="612919" y="6097"/>
                  <a:pt x="628901" y="0"/>
                  <a:pt x="644884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KSO_Shape"/>
          <p:cNvSpPr/>
          <p:nvPr/>
        </p:nvSpPr>
        <p:spPr>
          <a:xfrm rot="5400000">
            <a:off x="1156607" y="5273221"/>
            <a:ext cx="429986" cy="457200"/>
          </a:xfrm>
          <a:custGeom>
            <a:avLst/>
            <a:gdLst>
              <a:gd name="connsiteX0" fmla="*/ 644884 w 913053"/>
              <a:gd name="connsiteY0" fmla="*/ 0 h 538850"/>
              <a:gd name="connsiteX1" fmla="*/ 689042 w 913053"/>
              <a:gd name="connsiteY1" fmla="*/ 18291 h 538850"/>
              <a:gd name="connsiteX2" fmla="*/ 894761 w 913053"/>
              <a:gd name="connsiteY2" fmla="*/ 224011 h 538850"/>
              <a:gd name="connsiteX3" fmla="*/ 913053 w 913053"/>
              <a:gd name="connsiteY3" fmla="*/ 268170 h 538850"/>
              <a:gd name="connsiteX4" fmla="*/ 912932 w 913053"/>
              <a:gd name="connsiteY4" fmla="*/ 269426 h 538850"/>
              <a:gd name="connsiteX5" fmla="*/ 894761 w 913053"/>
              <a:gd name="connsiteY5" fmla="*/ 314841 h 538850"/>
              <a:gd name="connsiteX6" fmla="*/ 689043 w 913053"/>
              <a:gd name="connsiteY6" fmla="*/ 520559 h 538850"/>
              <a:gd name="connsiteX7" fmla="*/ 600725 w 913053"/>
              <a:gd name="connsiteY7" fmla="*/ 520559 h 538850"/>
              <a:gd name="connsiteX8" fmla="*/ 599918 w 913053"/>
              <a:gd name="connsiteY8" fmla="*/ 519752 h 538850"/>
              <a:gd name="connsiteX9" fmla="*/ 579851 w 913053"/>
              <a:gd name="connsiteY9" fmla="*/ 465752 h 538850"/>
              <a:gd name="connsiteX10" fmla="*/ 579851 w 913053"/>
              <a:gd name="connsiteY10" fmla="*/ 323425 h 538850"/>
              <a:gd name="connsiteX11" fmla="*/ 47137 w 913053"/>
              <a:gd name="connsiteY11" fmla="*/ 323425 h 538850"/>
              <a:gd name="connsiteX12" fmla="*/ 0 w 913053"/>
              <a:gd name="connsiteY12" fmla="*/ 276288 h 538850"/>
              <a:gd name="connsiteX13" fmla="*/ 0 w 913053"/>
              <a:gd name="connsiteY13" fmla="*/ 262562 h 538850"/>
              <a:gd name="connsiteX14" fmla="*/ 47137 w 913053"/>
              <a:gd name="connsiteY14" fmla="*/ 215425 h 538850"/>
              <a:gd name="connsiteX15" fmla="*/ 579851 w 913053"/>
              <a:gd name="connsiteY15" fmla="*/ 215425 h 538850"/>
              <a:gd name="connsiteX16" fmla="*/ 579851 w 913053"/>
              <a:gd name="connsiteY16" fmla="*/ 73099 h 538850"/>
              <a:gd name="connsiteX17" fmla="*/ 599918 w 913053"/>
              <a:gd name="connsiteY17" fmla="*/ 19098 h 538850"/>
              <a:gd name="connsiteX18" fmla="*/ 600725 w 913053"/>
              <a:gd name="connsiteY18" fmla="*/ 18291 h 538850"/>
              <a:gd name="connsiteX19" fmla="*/ 644884 w 913053"/>
              <a:gd name="connsiteY19" fmla="*/ 0 h 53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13053" h="538850">
                <a:moveTo>
                  <a:pt x="644884" y="0"/>
                </a:moveTo>
                <a:cubicBezTo>
                  <a:pt x="660866" y="0"/>
                  <a:pt x="676849" y="6097"/>
                  <a:pt x="689042" y="18291"/>
                </a:cubicBezTo>
                <a:lnTo>
                  <a:pt x="894761" y="224011"/>
                </a:lnTo>
                <a:cubicBezTo>
                  <a:pt x="906955" y="236205"/>
                  <a:pt x="913053" y="252187"/>
                  <a:pt x="913053" y="268170"/>
                </a:cubicBezTo>
                <a:cubicBezTo>
                  <a:pt x="913053" y="268589"/>
                  <a:pt x="913048" y="269009"/>
                  <a:pt x="912932" y="269426"/>
                </a:cubicBezTo>
                <a:cubicBezTo>
                  <a:pt x="913368" y="285823"/>
                  <a:pt x="907276" y="302327"/>
                  <a:pt x="894761" y="314841"/>
                </a:cubicBezTo>
                <a:lnTo>
                  <a:pt x="689043" y="520559"/>
                </a:lnTo>
                <a:cubicBezTo>
                  <a:pt x="664655" y="544947"/>
                  <a:pt x="625113" y="544947"/>
                  <a:pt x="600725" y="520559"/>
                </a:cubicBezTo>
                <a:lnTo>
                  <a:pt x="599918" y="519752"/>
                </a:lnTo>
                <a:cubicBezTo>
                  <a:pt x="587285" y="505339"/>
                  <a:pt x="579851" y="486414"/>
                  <a:pt x="579851" y="465752"/>
                </a:cubicBezTo>
                <a:lnTo>
                  <a:pt x="579851" y="323425"/>
                </a:lnTo>
                <a:lnTo>
                  <a:pt x="47137" y="323425"/>
                </a:lnTo>
                <a:cubicBezTo>
                  <a:pt x="21104" y="323425"/>
                  <a:pt x="0" y="302321"/>
                  <a:pt x="0" y="276288"/>
                </a:cubicBezTo>
                <a:lnTo>
                  <a:pt x="0" y="262562"/>
                </a:lnTo>
                <a:cubicBezTo>
                  <a:pt x="0" y="236529"/>
                  <a:pt x="21104" y="215425"/>
                  <a:pt x="47137" y="215425"/>
                </a:cubicBezTo>
                <a:lnTo>
                  <a:pt x="579851" y="215425"/>
                </a:lnTo>
                <a:lnTo>
                  <a:pt x="579851" y="73099"/>
                </a:lnTo>
                <a:cubicBezTo>
                  <a:pt x="579851" y="52437"/>
                  <a:pt x="587285" y="33512"/>
                  <a:pt x="599918" y="19098"/>
                </a:cubicBezTo>
                <a:lnTo>
                  <a:pt x="600725" y="18291"/>
                </a:lnTo>
                <a:cubicBezTo>
                  <a:pt x="612919" y="6097"/>
                  <a:pt x="628901" y="0"/>
                  <a:pt x="644884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86877" y="196209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ahoma" pitchFamily="34" charset="0"/>
              </a:rPr>
              <a:t>Open specified</a:t>
            </a:r>
            <a:r>
              <a:rPr kumimoji="0" lang="en-US" altLang="zh-CN" sz="2000" b="0" i="0" u="none" strike="noStrike" kern="0" cap="none" spc="0" normalizeH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ahoma" pitchFamily="34" charset="0"/>
              </a:rPr>
              <a:t> guide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22300" y="5934045"/>
            <a:ext cx="2603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ahoma" pitchFamily="34" charset="0"/>
              </a:rPr>
              <a:t>Read basic</a:t>
            </a:r>
            <a:r>
              <a:rPr kumimoji="0" lang="en-US" altLang="zh-CN" sz="2000" b="0" i="0" u="none" strike="noStrike" kern="0" cap="none" spc="0" normalizeH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ahoma" pitchFamily="34" charset="0"/>
              </a:rPr>
              <a:t> operation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3" name="文本框 10"/>
          <p:cNvSpPr txBox="1"/>
          <p:nvPr/>
        </p:nvSpPr>
        <p:spPr>
          <a:xfrm>
            <a:off x="2362200" y="6297869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marL="5715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ahoma" pitchFamily="34" charset="0"/>
              </a:rPr>
              <a:t>Choose output folder</a:t>
            </a:r>
          </a:p>
        </p:txBody>
      </p:sp>
      <p:sp>
        <p:nvSpPr>
          <p:cNvPr id="14" name="文本框 10"/>
          <p:cNvSpPr txBox="1"/>
          <p:nvPr/>
        </p:nvSpPr>
        <p:spPr>
          <a:xfrm>
            <a:off x="7505700" y="5132345"/>
            <a:ext cx="2052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marL="5715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>
                <a:solidFill>
                  <a:schemeClr val="accent2">
                    <a:lumMod val="75000"/>
                  </a:schemeClr>
                </a:solidFill>
                <a:latin typeface="Tahoma" pitchFamily="34" charset="0"/>
              </a:rPr>
              <a:t>Scan to open blog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71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Development of a C++ based user-interface for a plasma simulation tool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924" y="5867400"/>
            <a:ext cx="2667000" cy="65741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434553" y="1676400"/>
            <a:ext cx="230864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Ju</a:t>
            </a:r>
            <a:r>
              <a:rPr lang="en-US" altLang="zh-CN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nming Zhang</a:t>
            </a:r>
            <a:endParaRPr lang="zh-CN" altLang="en-US" cap="none" spc="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28054" y="4575698"/>
            <a:ext cx="412164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Supervisor: Dr Mark Bowden</a:t>
            </a:r>
            <a:endParaRPr lang="zh-CN" altLang="en-US" cap="none" spc="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2528054" y="5120112"/>
            <a:ext cx="382668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Assessor: Dr Kirsty McKay</a:t>
            </a:r>
            <a:endParaRPr lang="zh-CN" altLang="en-US" cap="none" spc="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25903" y="2654521"/>
            <a:ext cx="639790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Electrical Eng &amp; Electronics Bench Inspection</a:t>
            </a:r>
            <a:endParaRPr lang="zh-CN" altLang="en-US" cap="none" spc="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666023" y="3401809"/>
            <a:ext cx="411766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/>
            <a:r>
              <a:rPr lang="en-US" altLang="zh-CN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Wednesday March 29</a:t>
            </a:r>
            <a:r>
              <a:rPr lang="en-US" altLang="zh-CN" cap="none" spc="0" baseline="300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</a:t>
            </a:r>
            <a:r>
              <a:rPr lang="en-US" altLang="zh-CN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2017</a:t>
            </a:r>
            <a:endParaRPr lang="zh-CN" altLang="en-US" cap="none" spc="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2433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lank Presentation">
  <a:themeElements>
    <a:clrScheme name="Blank Presentation 13">
      <a:dk1>
        <a:srgbClr val="000000"/>
      </a:dk1>
      <a:lt1>
        <a:srgbClr val="FFFFFF"/>
      </a:lt1>
      <a:dk2>
        <a:srgbClr val="9567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3">
        <a:dk1>
          <a:srgbClr val="000000"/>
        </a:dk1>
        <a:lt1>
          <a:srgbClr val="FFFFFF"/>
        </a:lt1>
        <a:dk2>
          <a:srgbClr val="9567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2966</TotalTime>
  <Words>94</Words>
  <Application>Microsoft Office PowerPoint</Application>
  <PresentationFormat>全屏显示(4:3)</PresentationFormat>
  <Paragraphs>22</Paragraphs>
  <Slides>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1" baseType="lpstr">
      <vt:lpstr>ＭＳ Ｐゴシック</vt:lpstr>
      <vt:lpstr>SimSun</vt:lpstr>
      <vt:lpstr>Arial</vt:lpstr>
      <vt:lpstr>Calibri</vt:lpstr>
      <vt:lpstr>Tahoma</vt:lpstr>
      <vt:lpstr>Blank Presentation</vt:lpstr>
      <vt:lpstr>Development of a C++ based user-interface for a plasma simulation tool</vt:lpstr>
      <vt:lpstr>Background theory</vt:lpstr>
      <vt:lpstr>Background theory</vt:lpstr>
      <vt:lpstr>Progress made so far</vt:lpstr>
      <vt:lpstr>Development of a C++ based user-interface for a plasma simulation tool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Report</dc:title>
  <dc:creator>george.thornberry</dc:creator>
  <cp:lastModifiedBy>junming.zhang13@student.xjtlu.edu.cn</cp:lastModifiedBy>
  <cp:revision>141</cp:revision>
  <dcterms:created xsi:type="dcterms:W3CDTF">2008-05-15T02:31:53Z</dcterms:created>
  <dcterms:modified xsi:type="dcterms:W3CDTF">2017-03-20T02:45:30Z</dcterms:modified>
</cp:coreProperties>
</file>